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E141-0B38-4680-9B56-C7EFC7001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57AE4-B8FC-453F-A1AA-32F48F196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F2FF-FA9E-4B2E-8234-78FBC819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26A9D-ABED-4D47-BE9A-F69482BE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9B420-7E50-4C71-AFC9-AB43B162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1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6966-5E5F-43B2-9F6A-0606384E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D9A1A-2BD1-4DA5-8E02-BA37C1E5D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DC0D-731E-4BF3-B339-5D88E329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B8335-4B3F-4E7A-80C8-5A740BDE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7D7F-09CC-44F3-8695-51EAE74E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0F45A-5606-4345-B4A0-227F63478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F4241-056F-4905-809F-89B4738F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51635-D23E-4787-B831-1614DC35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7D302-7D8D-4492-A100-12002C64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9C56-6A6B-4726-981C-939CA05B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8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E3A-4696-4FC5-A18F-5C60F5DB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75C9-467B-4B48-AA19-F1C2649D9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14B43-4A11-48D1-9F9E-622A6A21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99BE-6B49-4653-AC41-FA74B726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CE623-EA0D-44BE-83E9-43290932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14B-C073-4BC8-9C8D-9226F663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B41C5-94A9-4787-844C-9665729C9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D50C-26AA-46F7-A25D-A4A43FB2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B751B-A9DB-44DF-8FC2-BBA6F784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A31E-D835-4EF7-99CB-568826E9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1938-09D6-4767-A2DF-B70A4606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AEA6-29C2-462B-A466-1E6628BA7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968D0-9D5D-43DC-B24A-4E9A76096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25F2F-AA58-4C5C-BD9B-D03CBF50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AD91-1592-4ABF-95E7-17943BC5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05DB5-9015-4ADF-9A02-910BA911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7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6253-123A-4D50-9262-857F271B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EBE7B-4083-4684-A894-2A5A16E0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B9E9A-0613-480F-836D-DB024148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F7AB4-EE6E-4195-ACB4-6C24EC90F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C4C36-C6F2-402C-8ACD-AD02DF48D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B30E9-BFE9-4F8D-B0CA-A0FFE457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A913-0565-4B41-9A97-124493A3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59F25-A734-4367-AFB5-AC06F440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2D45-B6F7-4B78-BC97-227A27A5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6EDF-154B-4E24-AFFB-7B9CA38E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1F240-C425-46D9-8B68-11F9404E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3C0FA-BB34-4136-AE27-4702C16E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8E4C17-D155-4138-9954-8ADE3FB9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69C7B-003D-4AFD-BE79-770C81A9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A25DD-42BC-4E20-9BC0-A5192E13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2CA8-5743-4588-99DB-ED308810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0AEFB-3F43-4DF0-8125-5FA9C07C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E145D-2A48-41A5-B539-27E2F9405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5BF95-A830-49DB-AC4D-2E646BBB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DAFE-150D-4A69-91B0-CBB7136E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2E764-68C5-479C-A074-96D1803F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C6AC-9FB5-4CC8-85BD-E197C24B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6547-DFC6-4803-A979-E19DA2781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2D8CA-1AF3-47DC-B139-05FB53775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F0187-7922-404A-B795-30BAFBB1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5C392-68B4-4591-AB68-CB0CA68D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936D4-1E8D-4C57-9786-445EAEBE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42179-8BAE-4F88-84A8-79A9E3D6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AE2E-1B57-413D-86FF-FF83360B3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B7056-4764-447C-9937-C1FA93E32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652CD-E08B-4A18-84C1-642B73A31115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CA558-E3A1-4A96-870B-F472C54ED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E6296-7673-4C25-AFB1-6F595EA5D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FE53-6DA5-49A3-99AE-80838D58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0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DDCFE-67E1-4727-BAA6-FC2FCAE47003}"/>
              </a:ext>
            </a:extLst>
          </p:cNvPr>
          <p:cNvSpPr txBox="1"/>
          <p:nvPr/>
        </p:nvSpPr>
        <p:spPr>
          <a:xfrm>
            <a:off x="5134358" y="2564295"/>
            <a:ext cx="1923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Primary 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19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BCD07-8695-4B45-81CB-D8B0866D2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" r="57853"/>
          <a:stretch/>
        </p:blipFill>
        <p:spPr>
          <a:xfrm>
            <a:off x="222692" y="178905"/>
            <a:ext cx="2848499" cy="40509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2ED28-5A1E-4695-BBC9-F73C96DF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4" t="29130" r="45821" b="48986"/>
          <a:stretch/>
        </p:blipFill>
        <p:spPr>
          <a:xfrm>
            <a:off x="3207747" y="2579203"/>
            <a:ext cx="2268714" cy="11911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E7A03-7371-4DC7-B014-AC0649CE4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15" t="29130" r="47744" b="48986"/>
          <a:stretch/>
        </p:blipFill>
        <p:spPr>
          <a:xfrm>
            <a:off x="3217686" y="178904"/>
            <a:ext cx="2258775" cy="12968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08AB96-9970-40C1-9445-63440F96161D}"/>
              </a:ext>
            </a:extLst>
          </p:cNvPr>
          <p:cNvSpPr/>
          <p:nvPr/>
        </p:nvSpPr>
        <p:spPr>
          <a:xfrm>
            <a:off x="212754" y="168965"/>
            <a:ext cx="5273646" cy="407504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FDA60-FBA5-4BCF-8A92-A53A50D87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9" t="28841" r="24592" b="28985"/>
          <a:stretch/>
        </p:blipFill>
        <p:spPr>
          <a:xfrm>
            <a:off x="5337314" y="1952446"/>
            <a:ext cx="5005976" cy="26438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C81ED-523B-44C0-9291-0E485FC79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1" t="25506" r="27690" b="33189"/>
          <a:stretch/>
        </p:blipFill>
        <p:spPr>
          <a:xfrm>
            <a:off x="477080" y="1951709"/>
            <a:ext cx="4750904" cy="2644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56EBF-EDA9-48CD-B7FA-63DA3F4573CC}"/>
              </a:ext>
            </a:extLst>
          </p:cNvPr>
          <p:cNvSpPr txBox="1"/>
          <p:nvPr/>
        </p:nvSpPr>
        <p:spPr>
          <a:xfrm>
            <a:off x="1689651" y="117684"/>
            <a:ext cx="17039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Without Primary Key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F60E4-728C-4445-86F1-9CC673A03DF5}"/>
              </a:ext>
            </a:extLst>
          </p:cNvPr>
          <p:cNvSpPr txBox="1"/>
          <p:nvPr/>
        </p:nvSpPr>
        <p:spPr>
          <a:xfrm>
            <a:off x="6609521" y="117683"/>
            <a:ext cx="14539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With Primary Key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62B9E-C710-4A08-8FF3-BFE55D4CBA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34" t="29130" r="45821" b="48986"/>
          <a:stretch/>
        </p:blipFill>
        <p:spPr>
          <a:xfrm>
            <a:off x="6202126" y="552573"/>
            <a:ext cx="2268714" cy="11911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050CBC-E428-4104-9D41-0586104FC0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15" t="29130" r="47744" b="48986"/>
          <a:stretch/>
        </p:blipFill>
        <p:spPr>
          <a:xfrm>
            <a:off x="1412259" y="552573"/>
            <a:ext cx="2258775" cy="12968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4D589B-B4FC-4175-98C5-FF246161626C}"/>
              </a:ext>
            </a:extLst>
          </p:cNvPr>
          <p:cNvSpPr/>
          <p:nvPr/>
        </p:nvSpPr>
        <p:spPr>
          <a:xfrm>
            <a:off x="467138" y="119268"/>
            <a:ext cx="9886091" cy="6522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745B4-4DC1-44C5-BD40-C705090A411A}"/>
              </a:ext>
            </a:extLst>
          </p:cNvPr>
          <p:cNvSpPr/>
          <p:nvPr/>
        </p:nvSpPr>
        <p:spPr>
          <a:xfrm>
            <a:off x="5337315" y="3836504"/>
            <a:ext cx="5019260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534C86-8021-47D0-BF48-6F3080221C2A}"/>
              </a:ext>
            </a:extLst>
          </p:cNvPr>
          <p:cNvSpPr/>
          <p:nvPr/>
        </p:nvSpPr>
        <p:spPr>
          <a:xfrm>
            <a:off x="7378940" y="753744"/>
            <a:ext cx="1101839" cy="220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8F564-597F-4395-AB61-DFBAA9A3328A}"/>
              </a:ext>
            </a:extLst>
          </p:cNvPr>
          <p:cNvSpPr txBox="1"/>
          <p:nvPr/>
        </p:nvSpPr>
        <p:spPr>
          <a:xfrm>
            <a:off x="7435574" y="1567372"/>
            <a:ext cx="22878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1) Don’t allow duplicate data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C577C6-C1F7-4ECD-9699-CE6F786C5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4" t="35319" r="25327" b="32979"/>
          <a:stretch/>
        </p:blipFill>
        <p:spPr>
          <a:xfrm>
            <a:off x="5337315" y="4596256"/>
            <a:ext cx="5005976" cy="20353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0BD24E-E7A7-4C59-8B2E-DEB26EFB5DEC}"/>
              </a:ext>
            </a:extLst>
          </p:cNvPr>
          <p:cNvSpPr txBox="1"/>
          <p:nvPr/>
        </p:nvSpPr>
        <p:spPr>
          <a:xfrm>
            <a:off x="7684052" y="5232698"/>
            <a:ext cx="213218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2) Don’t allow NULL values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745455-9793-475B-81D1-992037717E50}"/>
              </a:ext>
            </a:extLst>
          </p:cNvPr>
          <p:cNvSpPr/>
          <p:nvPr/>
        </p:nvSpPr>
        <p:spPr>
          <a:xfrm>
            <a:off x="5337316" y="6124134"/>
            <a:ext cx="5019260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687F7-6C21-49BB-9266-12A973A7650C}"/>
              </a:ext>
            </a:extLst>
          </p:cNvPr>
          <p:cNvSpPr/>
          <p:nvPr/>
        </p:nvSpPr>
        <p:spPr>
          <a:xfrm>
            <a:off x="5420229" y="4899693"/>
            <a:ext cx="3475293" cy="262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F0153-A4B5-49FA-865A-9C6F4F5E60AE}"/>
              </a:ext>
            </a:extLst>
          </p:cNvPr>
          <p:cNvSpPr txBox="1"/>
          <p:nvPr/>
        </p:nvSpPr>
        <p:spPr>
          <a:xfrm>
            <a:off x="672750" y="5386586"/>
            <a:ext cx="323819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Primary Key can apply to only one column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871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B14C0A-1D53-46F1-ABCE-C10EEB55232A}"/>
              </a:ext>
            </a:extLst>
          </p:cNvPr>
          <p:cNvSpPr txBox="1"/>
          <p:nvPr/>
        </p:nvSpPr>
        <p:spPr>
          <a:xfrm>
            <a:off x="4573788" y="2604052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i="0" dirty="0">
                <a:effectLst/>
                <a:latin typeface="Roboto" panose="02000000000000000000" pitchFamily="2" charset="0"/>
              </a:rPr>
              <a:t>Unique Constraint</a:t>
            </a:r>
          </a:p>
        </p:txBody>
      </p:sp>
    </p:spTree>
    <p:extLst>
      <p:ext uri="{BB962C8B-B14F-4D97-AF65-F5344CB8AC3E}">
        <p14:creationId xmlns:p14="http://schemas.microsoft.com/office/powerpoint/2010/main" val="147833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9E8CE-3B84-4F47-BA56-A2EE4DA1A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27536" r="43179" b="50000"/>
          <a:stretch/>
        </p:blipFill>
        <p:spPr>
          <a:xfrm>
            <a:off x="198783" y="168966"/>
            <a:ext cx="2922872" cy="1411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A5CB4-F44C-49B0-B1DA-9BDC52463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8" t="36666" r="22962" b="26812"/>
          <a:stretch/>
        </p:blipFill>
        <p:spPr>
          <a:xfrm>
            <a:off x="3288196" y="168966"/>
            <a:ext cx="5036219" cy="2246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4B83D-7B42-4FEA-98E5-32C97E8B4B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77" t="32899" r="22554" b="25362"/>
          <a:stretch/>
        </p:blipFill>
        <p:spPr>
          <a:xfrm>
            <a:off x="198783" y="2496929"/>
            <a:ext cx="5036219" cy="24295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4D7FB-DB38-407A-BFA0-AC4655B193AF}"/>
              </a:ext>
            </a:extLst>
          </p:cNvPr>
          <p:cNvSpPr txBox="1"/>
          <p:nvPr/>
        </p:nvSpPr>
        <p:spPr>
          <a:xfrm>
            <a:off x="5895009" y="1353935"/>
            <a:ext cx="228780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1) Don’t allow duplicate data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72F89-28AA-4565-9C5F-876C705A2A08}"/>
              </a:ext>
            </a:extLst>
          </p:cNvPr>
          <p:cNvSpPr txBox="1"/>
          <p:nvPr/>
        </p:nvSpPr>
        <p:spPr>
          <a:xfrm>
            <a:off x="2805596" y="4389853"/>
            <a:ext cx="170418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2) Allow NULL values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3449-0784-4066-BE18-A7CCE017AA35}"/>
              </a:ext>
            </a:extLst>
          </p:cNvPr>
          <p:cNvSpPr txBox="1"/>
          <p:nvPr/>
        </p:nvSpPr>
        <p:spPr>
          <a:xfrm>
            <a:off x="407503" y="1833937"/>
            <a:ext cx="69442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CF2F7-BAA0-4A34-B258-1AB9C0B0AABC}"/>
              </a:ext>
            </a:extLst>
          </p:cNvPr>
          <p:cNvSpPr/>
          <p:nvPr/>
        </p:nvSpPr>
        <p:spPr>
          <a:xfrm>
            <a:off x="188845" y="159024"/>
            <a:ext cx="11639344" cy="47751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147688-7847-4033-B2AF-D6DD6AF700C7}"/>
              </a:ext>
            </a:extLst>
          </p:cNvPr>
          <p:cNvSpPr/>
          <p:nvPr/>
        </p:nvSpPr>
        <p:spPr>
          <a:xfrm>
            <a:off x="3288196" y="1987826"/>
            <a:ext cx="5036218" cy="447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03B86-A2A1-464B-8DC4-6F09AA939B7B}"/>
              </a:ext>
            </a:extLst>
          </p:cNvPr>
          <p:cNvSpPr/>
          <p:nvPr/>
        </p:nvSpPr>
        <p:spPr>
          <a:xfrm>
            <a:off x="1587417" y="445631"/>
            <a:ext cx="718461" cy="220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2607DA-D02A-493B-961E-5FB61B761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8" t="26742" r="22962" b="26377"/>
          <a:stretch/>
        </p:blipFill>
        <p:spPr>
          <a:xfrm>
            <a:off x="5313767" y="2477051"/>
            <a:ext cx="4274332" cy="2447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1F1690-81D3-4574-B1C4-A8A9925E5655}"/>
              </a:ext>
            </a:extLst>
          </p:cNvPr>
          <p:cNvSpPr/>
          <p:nvPr/>
        </p:nvSpPr>
        <p:spPr>
          <a:xfrm>
            <a:off x="5323706" y="4553681"/>
            <a:ext cx="4274332" cy="3805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4345E2-16B7-44F1-A7A0-EE4B9B6364E8}"/>
              </a:ext>
            </a:extLst>
          </p:cNvPr>
          <p:cNvSpPr/>
          <p:nvPr/>
        </p:nvSpPr>
        <p:spPr>
          <a:xfrm>
            <a:off x="5333644" y="3014145"/>
            <a:ext cx="4274332" cy="965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B76366-E25E-4616-9DC7-262B00159AAF}"/>
              </a:ext>
            </a:extLst>
          </p:cNvPr>
          <p:cNvSpPr/>
          <p:nvPr/>
        </p:nvSpPr>
        <p:spPr>
          <a:xfrm>
            <a:off x="407502" y="3069046"/>
            <a:ext cx="4827500" cy="5487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ACE37-909C-4AAB-994D-381E8B8E5A9C}"/>
              </a:ext>
            </a:extLst>
          </p:cNvPr>
          <p:cNvSpPr txBox="1"/>
          <p:nvPr/>
        </p:nvSpPr>
        <p:spPr>
          <a:xfrm>
            <a:off x="6579880" y="4071034"/>
            <a:ext cx="284687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3) Don’t allow duplicate NULL values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142E98-1323-4015-A6DE-11EBD9C868E0}"/>
              </a:ext>
            </a:extLst>
          </p:cNvPr>
          <p:cNvSpPr txBox="1"/>
          <p:nvPr/>
        </p:nvSpPr>
        <p:spPr>
          <a:xfrm>
            <a:off x="1404710" y="1387781"/>
            <a:ext cx="2833083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UNIQUE can be on multiple columns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79ABB-556E-410B-A31B-51416A9D7F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5" t="33333" r="42854" b="38407"/>
          <a:stretch/>
        </p:blipFill>
        <p:spPr>
          <a:xfrm>
            <a:off x="8917021" y="168967"/>
            <a:ext cx="2897538" cy="1749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A2208D-B10D-45B5-8DBB-45129321CA8D}"/>
              </a:ext>
            </a:extLst>
          </p:cNvPr>
          <p:cNvSpPr txBox="1"/>
          <p:nvPr/>
        </p:nvSpPr>
        <p:spPr>
          <a:xfrm>
            <a:off x="8397510" y="1920462"/>
            <a:ext cx="341721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4) Unique allows to define multiple columns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981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5926CC-9351-4D54-8763-C5051701BCD0}"/>
              </a:ext>
            </a:extLst>
          </p:cNvPr>
          <p:cNvSpPr txBox="1"/>
          <p:nvPr/>
        </p:nvSpPr>
        <p:spPr>
          <a:xfrm>
            <a:off x="4171434" y="2653748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effectLst/>
                <a:latin typeface="Roboto" panose="02000000000000000000" pitchFamily="2" charset="0"/>
              </a:rPr>
              <a:t>Primary key &amp; Unique Constraint</a:t>
            </a:r>
          </a:p>
        </p:txBody>
      </p:sp>
    </p:spTree>
    <p:extLst>
      <p:ext uri="{BB962C8B-B14F-4D97-AF65-F5344CB8AC3E}">
        <p14:creationId xmlns:p14="http://schemas.microsoft.com/office/powerpoint/2010/main" val="52427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2D4A4-942F-490B-86F7-78F8C2FF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21594" r="42853" b="24493"/>
          <a:stretch/>
        </p:blipFill>
        <p:spPr>
          <a:xfrm>
            <a:off x="178905" y="149087"/>
            <a:ext cx="5387008" cy="2895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2BF47-905A-4629-AD60-228E2BB3858F}"/>
              </a:ext>
            </a:extLst>
          </p:cNvPr>
          <p:cNvSpPr/>
          <p:nvPr/>
        </p:nvSpPr>
        <p:spPr>
          <a:xfrm>
            <a:off x="775249" y="2357048"/>
            <a:ext cx="1371603" cy="584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2715E-8AC0-4BC8-B44D-0D4846FD6E81}"/>
              </a:ext>
            </a:extLst>
          </p:cNvPr>
          <p:cNvSpPr/>
          <p:nvPr/>
        </p:nvSpPr>
        <p:spPr>
          <a:xfrm>
            <a:off x="3402494" y="1067383"/>
            <a:ext cx="2170770" cy="244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64063-59AB-4E24-B8D0-064B63D9BBB7}"/>
              </a:ext>
            </a:extLst>
          </p:cNvPr>
          <p:cNvSpPr/>
          <p:nvPr/>
        </p:nvSpPr>
        <p:spPr>
          <a:xfrm>
            <a:off x="3402493" y="533161"/>
            <a:ext cx="1845597" cy="1625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6BEAB-15E7-43FA-B32E-4A2DF9EFB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t="28695" r="8452" b="33768"/>
          <a:stretch/>
        </p:blipFill>
        <p:spPr>
          <a:xfrm>
            <a:off x="178905" y="3130831"/>
            <a:ext cx="4651513" cy="15686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AEA264-6375-42BB-B541-0025692B54C7}"/>
              </a:ext>
            </a:extLst>
          </p:cNvPr>
          <p:cNvSpPr/>
          <p:nvPr/>
        </p:nvSpPr>
        <p:spPr>
          <a:xfrm>
            <a:off x="3414454" y="3568353"/>
            <a:ext cx="1119810" cy="219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08B36-BC53-4668-B1A9-856AAA3D7E5E}"/>
              </a:ext>
            </a:extLst>
          </p:cNvPr>
          <p:cNvSpPr/>
          <p:nvPr/>
        </p:nvSpPr>
        <p:spPr>
          <a:xfrm>
            <a:off x="3260508" y="3999834"/>
            <a:ext cx="1033196" cy="2197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016AE-04A0-4C19-9A3E-EAC657FCA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3" t="41346" r="13749" b="30869"/>
          <a:stretch/>
        </p:blipFill>
        <p:spPr>
          <a:xfrm>
            <a:off x="168966" y="5517128"/>
            <a:ext cx="4506464" cy="1230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3C0C1C-86CC-4D16-915B-D30371001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t="28695" r="13280" b="55179"/>
          <a:stretch/>
        </p:blipFill>
        <p:spPr>
          <a:xfrm>
            <a:off x="168966" y="4791572"/>
            <a:ext cx="4569187" cy="717302"/>
          </a:xfrm>
          <a:prstGeom prst="rect">
            <a:avLst/>
          </a:prstGeom>
          <a:ln w="158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F8D2FD-3804-4F1E-A3E9-75C1A87898AA}"/>
              </a:ext>
            </a:extLst>
          </p:cNvPr>
          <p:cNvSpPr/>
          <p:nvPr/>
        </p:nvSpPr>
        <p:spPr>
          <a:xfrm>
            <a:off x="168966" y="4791572"/>
            <a:ext cx="4506464" cy="1955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AF923-4158-4E0E-9CF4-BEFC1999F17F}"/>
              </a:ext>
            </a:extLst>
          </p:cNvPr>
          <p:cNvSpPr/>
          <p:nvPr/>
        </p:nvSpPr>
        <p:spPr>
          <a:xfrm>
            <a:off x="171555" y="149086"/>
            <a:ext cx="5401709" cy="65983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E32D4-0978-4FA7-9811-9D75A3F2BA22}"/>
              </a:ext>
            </a:extLst>
          </p:cNvPr>
          <p:cNvSpPr txBox="1"/>
          <p:nvPr/>
        </p:nvSpPr>
        <p:spPr>
          <a:xfrm>
            <a:off x="4171434" y="2653748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effectLst/>
                <a:latin typeface="Roboto" panose="02000000000000000000" pitchFamily="2" charset="0"/>
              </a:rPr>
              <a:t>Composite primary key</a:t>
            </a:r>
          </a:p>
        </p:txBody>
      </p:sp>
    </p:spTree>
    <p:extLst>
      <p:ext uri="{BB962C8B-B14F-4D97-AF65-F5344CB8AC3E}">
        <p14:creationId xmlns:p14="http://schemas.microsoft.com/office/powerpoint/2010/main" val="81773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5174B-D1C7-46CE-9E12-CDDA34B3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" t="25072" r="25489" b="34058"/>
          <a:stretch/>
        </p:blipFill>
        <p:spPr>
          <a:xfrm>
            <a:off x="228600" y="188844"/>
            <a:ext cx="6897757" cy="22644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3DA5F-518C-4FE7-AC4F-4BB8A217F94C}"/>
              </a:ext>
            </a:extLst>
          </p:cNvPr>
          <p:cNvSpPr/>
          <p:nvPr/>
        </p:nvSpPr>
        <p:spPr>
          <a:xfrm>
            <a:off x="3213649" y="948114"/>
            <a:ext cx="3912707" cy="234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9E871-2236-425B-BA49-E35CD49BB4FB}"/>
              </a:ext>
            </a:extLst>
          </p:cNvPr>
          <p:cNvSpPr/>
          <p:nvPr/>
        </p:nvSpPr>
        <p:spPr>
          <a:xfrm>
            <a:off x="510207" y="1258414"/>
            <a:ext cx="1656523" cy="321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23DD5-1342-4C30-B5C3-D11EED19A579}"/>
              </a:ext>
            </a:extLst>
          </p:cNvPr>
          <p:cNvSpPr/>
          <p:nvPr/>
        </p:nvSpPr>
        <p:spPr>
          <a:xfrm>
            <a:off x="490329" y="1844826"/>
            <a:ext cx="593036" cy="172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71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26</cp:revision>
  <dcterms:created xsi:type="dcterms:W3CDTF">2022-09-15T05:36:55Z</dcterms:created>
  <dcterms:modified xsi:type="dcterms:W3CDTF">2022-10-18T05:40:22Z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2022-09-15T05:36:55Z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0854ec15-d979-488b-acbe-e4c0ee046171</vt:lpwstr>
  </property>
  <property fmtid="{D5CDD505-2E9C-101B-9397-08002B2CF9AE}" pid="8" name="MSIP_Label_19540963-e559-4020-8a90-fe8a502c2801_ContentBits">
    <vt:lpwstr>0</vt:lpwstr>
  </property>
</Properties>
</file>